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Faculty Information-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GCAD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4419600" cy="838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Diksha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Gupta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4648200" cy="388620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2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Designation -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Associate Professor</a:t>
            </a:r>
            <a:br>
              <a:rPr lang="en-US" sz="2900" dirty="0" smtClean="0">
                <a:latin typeface="Times New Roman" pitchFamily="18" charset="0"/>
                <a:cs typeface="Times New Roman" pitchFamily="18" charset="0"/>
              </a:rPr>
            </a:b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Experience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10+ years experience</a:t>
            </a:r>
            <a:br>
              <a:rPr lang="en-US" sz="2900" dirty="0" smtClean="0">
                <a:latin typeface="Times New Roman" pitchFamily="18" charset="0"/>
                <a:cs typeface="Times New Roman" pitchFamily="18" charset="0"/>
              </a:rPr>
            </a:b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Achievements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Empanelled Designer at Uttar Pradesh Institute of Design &amp; Research,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Lucknow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Innovation Ambassador (Foundation &amp;amp; Advanced Level) – Ministry of Education Innovation Cell &amp; AICTE, Coordinator for ARIIA –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Atal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Ranking of Institutions on Innovation Achievements with 15+ published research papers. 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Contributed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extensively to Fashion &amp; Textiles through research, curriculum development, innovation practices, and industry-academia engagement.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R. DIKSHA GUPTA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990600"/>
            <a:ext cx="2895600" cy="5144998"/>
          </a:xfrm>
          <a:prstGeom prst="rect">
            <a:avLst/>
          </a:prstGeom>
        </p:spPr>
      </p:pic>
      <p:pic>
        <p:nvPicPr>
          <p:cNvPr id="5" name="Picture 4" descr="Screenshot 2025-12-26 at 10.54.03 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99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096000"/>
            <a:ext cx="9144000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4724400" cy="685800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Shubham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Bhoskar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5720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Designation -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Assistant Professor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Experience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5+ years experience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Achievements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Master of Design (UX Design), Vivekananda Global University, Bachelor of Science – Interior Design - INIFD,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Koregaon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Park.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Mr. Shubham Bhoska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914400"/>
            <a:ext cx="2976562" cy="5291665"/>
          </a:xfrm>
          <a:prstGeom prst="rect">
            <a:avLst/>
          </a:prstGeom>
        </p:spPr>
      </p:pic>
      <p:pic>
        <p:nvPicPr>
          <p:cNvPr id="5" name="Picture 4" descr="Screenshot 2025-12-26 at 10.54.03 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99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096000"/>
            <a:ext cx="9144000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sz="4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</TotalTime>
  <Words>47</Words>
  <Application>Microsoft Office PowerPoint</Application>
  <PresentationFormat>On-screen Show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Faculty Information- GCAD</vt:lpstr>
      <vt:lpstr>Dr. Diksha Gupta</vt:lpstr>
      <vt:lpstr>Shubham Bhoskar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Information</dc:title>
  <dc:creator>Admin</dc:creator>
  <cp:lastModifiedBy>Admin</cp:lastModifiedBy>
  <cp:revision>10</cp:revision>
  <dcterms:created xsi:type="dcterms:W3CDTF">2006-08-16T00:00:00Z</dcterms:created>
  <dcterms:modified xsi:type="dcterms:W3CDTF">2026-05-23T09:34:02Z</dcterms:modified>
</cp:coreProperties>
</file>